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6" r:id="rId2"/>
    <p:sldId id="351" r:id="rId3"/>
    <p:sldId id="416" r:id="rId4"/>
    <p:sldId id="457" r:id="rId5"/>
    <p:sldId id="460" r:id="rId6"/>
    <p:sldId id="388" r:id="rId7"/>
    <p:sldId id="461" r:id="rId8"/>
    <p:sldId id="361" r:id="rId9"/>
    <p:sldId id="462" r:id="rId10"/>
    <p:sldId id="463" r:id="rId11"/>
    <p:sldId id="464" r:id="rId12"/>
    <p:sldId id="4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B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EBE9-9ED6-2A0D-D9F9-E01E7457A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D0857-EABC-7A21-DAEC-03DE0FAE4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CC5B-C512-F437-E482-77207E19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6DD4F-0291-9D4B-F739-939D01DF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47172-0D54-8539-E47B-CB74B48D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503A-C4EB-13D6-2A12-224ED2FB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E6911-DCCD-66AE-970B-E31E121B4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2A23-7501-3AB0-FF12-C0CD389D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0D19-81EF-E9AB-9090-D3F10E69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F1F07-76FE-7C6B-8B19-EA95310C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84940-6E79-9F3E-A2AE-9E1F1F4EE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C9776-8A20-0F6B-2764-BC5018966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82805-6C4B-B015-DF58-880C1838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EA9A0-9888-B746-89DB-346B341E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3F63-F44E-36B3-7099-3440A3B4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D812-9FFA-AA32-1958-48571CE5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E773-0517-FA31-5C2A-8158FB85E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B30E-A73E-BA32-24A3-CB340F35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BCB5-00BB-ABD0-83F4-527109E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29B4D-E3DE-8301-ED3A-78F2E675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6F78-7785-5D54-7787-A436F9D8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B085-0954-F3DE-2468-4B6C73D75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1E507-5AE1-7E3D-3014-F9332EC7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64C03-0D6B-4C7D-EFE5-B689AE61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6ED6-F61D-0980-DD24-A6B15879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4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C39B-AA91-77B6-65A4-EC51747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8AC5-0AA9-4176-8B70-D52FC0FA8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2C57-95AD-DFB0-1633-03B418C4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482C4-6AA9-BC14-31B4-F1DBEC02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9BEC6-0478-9E9F-42A1-7B019682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712A-E1DD-7856-AAD7-B9181487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9A1A-3A5A-9906-4898-B0369C98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DD390-82D8-11B4-51F4-DBD7A39B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34233-FCF6-572C-D2C8-8B56F5C10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3268A-3D4C-BF5B-0144-70D2613D2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8ECFC-495D-03AC-DCE7-1C7F5C99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EBA78-6A06-3C6A-4342-85D61499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532B4-1EF2-14D1-B547-122098F7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AF83-5F76-73B3-A314-B920259B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0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BA66-951E-8A94-86F4-713C7A19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D5FE5-A29A-4D48-4A7F-000FAB18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27A28-89A9-4B76-8262-C9F67A00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60DA-34E2-D6F4-4D52-0D24026E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2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CFEB9-09AB-A259-DCF7-FBEA4B5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2D757-ACCA-7520-91C9-7B5F31F6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051C3-D722-60F1-E928-0004F7F2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A234-9BBB-13BD-44D6-5DF11532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C54A-E06B-814B-50B6-471E6503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BA9B8-3BE1-8DCA-3250-8CB08A120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F9CF-EEF1-FF99-835B-C7600FC1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CDDD1-2206-7659-E350-D33BB876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BA4DB-A3CA-F418-625C-57898D7B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3E9D-FE40-D5C0-C073-97896ACD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9C334-5027-A79C-2C4E-F04239A1C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E707F-811D-C0B4-BF7E-D35516057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A77B1-3D9E-062D-5155-96512A7B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59691-0C10-A509-2137-5513F15B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59E92-D0EA-8544-5F43-4DBA16E1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7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CF00C-554F-670B-89C7-AF0564F9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5749-458F-707A-8043-EF84FE64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33473-0524-BA2F-64B9-673415419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029C30-920E-48FA-B7B2-CFDEC6BFC406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031C2-46C4-707A-9CA7-13B8EB952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EDB6C-04AD-F600-6452-5E95A282E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00753-1C8E-487B-9F87-46C1BAD3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6D9E-7945-65BE-E813-729F3DBE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2950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 square </a:t>
            </a:r>
          </a:p>
        </p:txBody>
      </p:sp>
      <p:pic>
        <p:nvPicPr>
          <p:cNvPr id="5" name="Content Placeholder 4" descr="A white paper with black text and black text">
            <a:extLst>
              <a:ext uri="{FF2B5EF4-FFF2-40B4-BE49-F238E27FC236}">
                <a16:creationId xmlns:a16="http://schemas.microsoft.com/office/drawing/2014/main" id="{D234E9BC-A6BE-4CA5-2B67-C6D26AEFF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402"/>
            <a:ext cx="5924550" cy="2817184"/>
          </a:xfr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72F13-D4CD-45AC-AE4A-A6FA3893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9037"/>
            <a:ext cx="4721923" cy="18049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7CB24-F57D-00B2-A6DA-A4CBC5D69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827402"/>
            <a:ext cx="5924550" cy="28171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C7905-6E5E-9484-A8F3-CD6010FF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3729037"/>
            <a:ext cx="5924550" cy="31289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3E8198-C115-8B67-D208-398B46A20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62168"/>
            <a:ext cx="4721923" cy="11291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455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1161-D00D-BC36-8378-3D006ECA1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F97-2030-FD50-42D9-6F626F22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163CB-F771-ADF6-91F8-7897471B2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5177"/>
            <a:ext cx="3848100" cy="294052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71DADA1-05E0-05E6-058A-9ABB7A65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5" r="15565"/>
          <a:stretch>
            <a:fillRect/>
          </a:stretch>
        </p:blipFill>
        <p:spPr>
          <a:xfrm>
            <a:off x="4181866" y="755177"/>
            <a:ext cx="3848100" cy="2940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82C00E-C126-4718-78DE-F05E5A65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2" y="755177"/>
            <a:ext cx="3833223" cy="294052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6AF50240-F132-4A02-19DA-1C4FF0168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727"/>
            <a:ext cx="3848099" cy="2972274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5D0C0BBD-EFC7-EA65-6C1B-D3BB0FAA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6" y="3885726"/>
            <a:ext cx="3848099" cy="29722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DA3E74-AEBE-F027-5C61-EF13A0786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2" y="3885727"/>
            <a:ext cx="3823715" cy="29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2804-69B6-4FE4-6007-7B3C9E94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CC74-95A4-1727-3665-6E3FD4E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9F25F3C-23E3-66F1-1189-FC24C0C9D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176"/>
            <a:ext cx="3848099" cy="2218363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4F4E6B76-2EC3-F71D-8C20-8AF8F9D1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5" y="755177"/>
            <a:ext cx="3848100" cy="2218363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0D262BE-1CF0-7D9C-07F9-5FAA9E86F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0" y="755176"/>
            <a:ext cx="3828269" cy="2218362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AE47615-1A15-6C51-54DD-5988DFAB9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94189"/>
            <a:ext cx="3848099" cy="281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334F1-F17F-DE24-F553-AA55F678C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5" y="3094189"/>
            <a:ext cx="3848099" cy="281165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0E9F9E6-4E65-C7D4-A0B1-511A83313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0" y="3094188"/>
            <a:ext cx="3828268" cy="2811654"/>
          </a:xfrm>
        </p:spPr>
      </p:pic>
    </p:spTree>
    <p:extLst>
      <p:ext uri="{BB962C8B-B14F-4D97-AF65-F5344CB8AC3E}">
        <p14:creationId xmlns:p14="http://schemas.microsoft.com/office/powerpoint/2010/main" val="238615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1CD9-AED7-2F4F-4761-AB5FD367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6AB6-9C91-98B6-D3CC-5AA87E2D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D7CD192-027E-0EF5-299D-AC2BE811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176"/>
            <a:ext cx="3828269" cy="2673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F97F54-B680-962A-12C0-CC0783C6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33" y="755176"/>
            <a:ext cx="3867931" cy="266734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4D3643A-66A0-FDD7-DFE3-1701E713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28" y="755176"/>
            <a:ext cx="3828270" cy="2636416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CEA89474-C4DC-1B93-B185-76BC32EE1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5700"/>
            <a:ext cx="3828269" cy="253979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82D5544-2F9F-66EB-19AF-C3C511098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33" y="3695700"/>
            <a:ext cx="3867931" cy="2539790"/>
          </a:xfr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4677D7A7-CC29-7893-4263-6E46DDB09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27" y="3695700"/>
            <a:ext cx="3828270" cy="25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09E8A-59D4-48FC-8482-EDDC8F7C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81" r="1536" b="1855"/>
          <a:stretch>
            <a:fillRect/>
          </a:stretch>
        </p:blipFill>
        <p:spPr>
          <a:xfrm>
            <a:off x="0" y="814812"/>
            <a:ext cx="5791200" cy="6043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7EA1D-27E0-29DB-9C96-4D2643B3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791200" cy="742950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 square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A9F52B-2261-ED2D-B44E-5D3AEDDE2F52}"/>
              </a:ext>
            </a:extLst>
          </p:cNvPr>
          <p:cNvSpPr txBox="1">
            <a:spLocks/>
          </p:cNvSpPr>
          <p:nvPr/>
        </p:nvSpPr>
        <p:spPr>
          <a:xfrm>
            <a:off x="6581775" y="0"/>
            <a:ext cx="5610225" cy="742951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Annova Feature selection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4BEC8-5807-BEBA-6AC7-291D061A3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814812"/>
            <a:ext cx="5610225" cy="60431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28BAC4-4D93-9549-5981-7A65948650BC}"/>
              </a:ext>
            </a:extLst>
          </p:cNvPr>
          <p:cNvCxnSpPr>
            <a:cxnSpLocks/>
          </p:cNvCxnSpPr>
          <p:nvPr/>
        </p:nvCxnSpPr>
        <p:spPr>
          <a:xfrm>
            <a:off x="6183517" y="0"/>
            <a:ext cx="0" cy="6857999"/>
          </a:xfrm>
          <a:prstGeom prst="line">
            <a:avLst/>
          </a:prstGeom>
          <a:ln w="76200">
            <a:solidFill>
              <a:srgbClr val="8CB59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38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 and blue text">
            <a:extLst>
              <a:ext uri="{FF2B5EF4-FFF2-40B4-BE49-F238E27FC236}">
                <a16:creationId xmlns:a16="http://schemas.microsoft.com/office/drawing/2014/main" id="{E279E60B-057C-553A-78B5-7090714A7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" y="815378"/>
            <a:ext cx="6007888" cy="2950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187219-E91A-3584-9B87-9595233009D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295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Covariance (Numerical Data)</a:t>
            </a:r>
          </a:p>
        </p:txBody>
      </p:sp>
      <p:pic>
        <p:nvPicPr>
          <p:cNvPr id="4" name="Content Placeholder 4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3774E96A-4470-C948-0657-2C97AAD59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90" y="815378"/>
            <a:ext cx="5037889" cy="2950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Content Placeholder 4" descr="A white text with black text and black text">
            <a:extLst>
              <a:ext uri="{FF2B5EF4-FFF2-40B4-BE49-F238E27FC236}">
                <a16:creationId xmlns:a16="http://schemas.microsoft.com/office/drawing/2014/main" id="{3632C627-71C9-10E8-B820-37F2C38B8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" y="4028791"/>
            <a:ext cx="6007888" cy="2711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2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0538DE-5691-70C8-49DF-8399651CD2A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295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Discriminant Analysis (LDA)</a:t>
            </a:r>
          </a:p>
        </p:txBody>
      </p:sp>
      <p:pic>
        <p:nvPicPr>
          <p:cNvPr id="7" name="Content Placeholder 4" descr="A diagram of a line with circles and a circle with a circle with a circle with a circle with a circle with a circle with a circle with a circle with a circle with a circle with a&#10;&#10;Description automatically generated">
            <a:extLst>
              <a:ext uri="{FF2B5EF4-FFF2-40B4-BE49-F238E27FC236}">
                <a16:creationId xmlns:a16="http://schemas.microsoft.com/office/drawing/2014/main" id="{3DAE2563-D5E0-506B-4437-55DDC8F9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15660"/>
            <a:ext cx="2957465" cy="2338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FA0975DE-BC62-9E42-D983-3F3DD2FB3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/>
          <a:stretch/>
        </p:blipFill>
        <p:spPr>
          <a:xfrm>
            <a:off x="6418907" y="3358834"/>
            <a:ext cx="4759105" cy="25485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Content Placeholder 4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7998A6DE-6EDC-F714-CDBB-29EC2BE9A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06" y="815660"/>
            <a:ext cx="3914634" cy="2304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97E1F-8F93-ECF7-3815-77B787C7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40" y="815660"/>
            <a:ext cx="4759106" cy="46164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881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1EC0FC4F-2455-9FF6-F1F5-24F6DCA0C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" y="806325"/>
            <a:ext cx="3757186" cy="23352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9E8DE26-6D6E-2166-A352-507E7B8EC38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295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 example</a:t>
            </a:r>
          </a:p>
        </p:txBody>
      </p:sp>
      <p:pic>
        <p:nvPicPr>
          <p:cNvPr id="4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686309C2-557C-D424-664B-C4D2A138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57" y="806325"/>
            <a:ext cx="4083113" cy="23352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D2795BA-17C8-D08B-ECD9-9ED7A211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64" y="806325"/>
            <a:ext cx="3989560" cy="23352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Content Placeholder 4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27D2DFF1-B41C-4679-6B75-BB1ED4E04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28" y="3326886"/>
            <a:ext cx="7563416" cy="33649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4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0A1333-AB34-979A-15FC-F268DD1C6B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09" y="6115049"/>
            <a:ext cx="7346119" cy="5319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6870A9-2371-A101-FD49-D40443F181A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295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PCA vs LDA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0EB16-5DEB-6F70-F795-BA12C8D8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1"/>
            <a:ext cx="4601254" cy="6115049"/>
          </a:xfrm>
          <a:prstGeom prst="rect">
            <a:avLst/>
          </a:prstGeom>
          <a:ln>
            <a:solidFill>
              <a:srgbClr val="8CB59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87C18-E5B9-A9F7-D6BC-52076FB74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54" y="742951"/>
            <a:ext cx="4857750" cy="5076825"/>
          </a:xfrm>
          <a:prstGeom prst="rect">
            <a:avLst/>
          </a:prstGeom>
          <a:ln>
            <a:solidFill>
              <a:srgbClr val="8CB591"/>
            </a:solidFill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1F08E04-8B9E-E81E-D09D-3F60636B3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4"/>
          <a:stretch/>
        </p:blipFill>
        <p:spPr>
          <a:xfrm>
            <a:off x="7632699" y="1038224"/>
            <a:ext cx="4439329" cy="21380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5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0330E-9BFE-35B1-96DB-C02CB5E1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241F-AEFF-AF43-6E6D-A76A278F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430BEB-19C3-F549-5236-FDC4DCE5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526"/>
            <a:ext cx="5229225" cy="619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FB9FF-6FBF-7CEE-1BBE-CB5829DF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68" y="666750"/>
            <a:ext cx="5721689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DE74-D791-9212-5147-82C3620F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FB94D-340B-3FCD-685A-2B4A8E1B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5652"/>
            <a:ext cx="3848100" cy="1848191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9F32D5-5865-D1D9-21C5-73E40C446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6" y="755177"/>
            <a:ext cx="3848100" cy="184819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09C595E-A521-66C8-9905-2CB07DD8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3" y="755177"/>
            <a:ext cx="3828267" cy="183866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FE5BD9-7373-44D2-8B89-69E2E999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4969"/>
            <a:ext cx="3848099" cy="309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37992-F372-3081-0C27-7F1436434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7" y="2724019"/>
            <a:ext cx="3848100" cy="307443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22AF50C-7DEB-B750-9D38-F098AA163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3" y="2724019"/>
            <a:ext cx="3828266" cy="3074436"/>
          </a:xfrm>
        </p:spPr>
      </p:pic>
    </p:spTree>
    <p:extLst>
      <p:ext uri="{BB962C8B-B14F-4D97-AF65-F5344CB8AC3E}">
        <p14:creationId xmlns:p14="http://schemas.microsoft.com/office/powerpoint/2010/main" val="182142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12B9-B2BE-2C1D-2439-B791F23C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3758-363C-E409-CE43-6653B06D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526"/>
          </a:xfr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t-Distributed Stochastic Neighbor Embedding (t-SNE)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CDA88-8065-B94E-35A7-40129532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5177"/>
            <a:ext cx="3848100" cy="294052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00120D4-D260-72F4-E555-C5EDDBA1C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5" r="15565"/>
          <a:stretch>
            <a:fillRect/>
          </a:stretch>
        </p:blipFill>
        <p:spPr>
          <a:xfrm>
            <a:off x="4181866" y="755177"/>
            <a:ext cx="3848100" cy="2940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C069D6-7D87-F68F-6A34-072320B1D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32" y="755177"/>
            <a:ext cx="3833223" cy="2940523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7C85BC94-F856-6D27-4909-73CF6629E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6351"/>
            <a:ext cx="3848100" cy="2468226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F61EE35C-8991-686A-95EE-D10C2E5FC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7" y="3816350"/>
            <a:ext cx="3848100" cy="2468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9FF483-1F03-4E1A-9F98-49ABC2DE2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77" y="3816350"/>
            <a:ext cx="3833223" cy="24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9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65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Chi square </vt:lpstr>
      <vt:lpstr>Chi square </vt:lpstr>
      <vt:lpstr>PowerPoint Presentation</vt:lpstr>
      <vt:lpstr>PowerPoint Presentation</vt:lpstr>
      <vt:lpstr>PowerPoint Presentation</vt:lpstr>
      <vt:lpstr>PowerPoint Presentation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20812016101533@eng.zu.edu.eg</dc:creator>
  <cp:lastModifiedBy>Abdalrahaman Ahmed</cp:lastModifiedBy>
  <cp:revision>107</cp:revision>
  <dcterms:created xsi:type="dcterms:W3CDTF">2024-08-01T10:06:29Z</dcterms:created>
  <dcterms:modified xsi:type="dcterms:W3CDTF">2025-09-13T12:38:46Z</dcterms:modified>
</cp:coreProperties>
</file>